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9947275" cy="6858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25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36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34487" y="0"/>
            <a:ext cx="4310486" cy="3436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84BC9-670F-4583-8B8D-FC312C2D0A3F}" type="datetimeFigureOut">
              <a:rPr lang="nl-NL" smtClean="0"/>
              <a:t>22-1-2018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4334"/>
            <a:ext cx="4310486" cy="3436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34487" y="6514334"/>
            <a:ext cx="4310486" cy="3436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70CF9-705F-4CC8-826A-4F660DDCC1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7107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body"/>
          </p:nvPr>
        </p:nvSpPr>
        <p:spPr>
          <a:xfrm>
            <a:off x="1096550" y="3808891"/>
            <a:ext cx="8771878" cy="3608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 om het formaat van de notities te bewerken</a:t>
            </a:r>
          </a:p>
        </p:txBody>
      </p:sp>
      <p:sp>
        <p:nvSpPr>
          <p:cNvPr id="3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4758505" cy="4006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nl-N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&lt;koptekst&gt;</a:t>
            </a:r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6206473" y="0"/>
            <a:ext cx="4758505" cy="4006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nl-N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&lt;datum/tijd&gt;</a:t>
            </a:r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7618050"/>
            <a:ext cx="4758505" cy="40068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nl-N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&lt;voettekst&gt;</a:t>
            </a:r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6206473" y="7618050"/>
            <a:ext cx="4758505" cy="40068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889E8834-C616-41A2-9A13-08F68A942DF5}" type="slidenum">
              <a:rPr lang="nl-NL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‹nr.›</a:t>
            </a:fld>
            <a:endParaRPr lang="nl-NL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-17112968" y="-8848710"/>
            <a:ext cx="17114013" cy="884925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CustomShape 2"/>
          <p:cNvSpPr/>
          <p:nvPr/>
        </p:nvSpPr>
        <p:spPr>
          <a:xfrm>
            <a:off x="-17112968" y="-8848710"/>
            <a:ext cx="17114013" cy="884925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405383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2400" cy="1135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2400" cy="1135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2400" cy="1135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Afbeelding 3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Afbeelding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2400" cy="1135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2400" cy="1135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2400" cy="1135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2400" cy="1135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2400" cy="5266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2400" cy="1135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2400" cy="1135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2400" cy="1135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-11798280" y="-11798280"/>
            <a:ext cx="11799000" cy="11799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2400" cy="1135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 om de opmaak van de overzichtstekst te bewerken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Tweede overzichtsniveau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Derde overzichtsniveau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Vierde overzichtsniveau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Vijfde overzichtsniveau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Zesde overzichtsniveau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Zevende overzichtsniveau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Afbeelding 66"/>
          <p:cNvPicPr/>
          <p:nvPr/>
        </p:nvPicPr>
        <p:blipFill>
          <a:blip r:embed="rId3"/>
          <a:srcRect t="8023" r="6780"/>
          <a:stretch/>
        </p:blipFill>
        <p:spPr>
          <a:xfrm>
            <a:off x="87421" y="1133168"/>
            <a:ext cx="561238" cy="528558"/>
          </a:xfrm>
          <a:prstGeom prst="rect">
            <a:avLst/>
          </a:prstGeom>
          <a:ln>
            <a:noFill/>
          </a:ln>
        </p:spPr>
      </p:pic>
      <p:sp>
        <p:nvSpPr>
          <p:cNvPr id="70" name="CustomShape 20"/>
          <p:cNvSpPr/>
          <p:nvPr/>
        </p:nvSpPr>
        <p:spPr>
          <a:xfrm>
            <a:off x="178566" y="3839645"/>
            <a:ext cx="829754" cy="35421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" name="CustomShape 21"/>
          <p:cNvSpPr/>
          <p:nvPr/>
        </p:nvSpPr>
        <p:spPr>
          <a:xfrm>
            <a:off x="1681125" y="4494155"/>
            <a:ext cx="2348953" cy="114280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60840" rIns="90000" bIns="45000"/>
          <a:lstStyle/>
          <a:p>
            <a:pPr>
              <a:lnSpc>
                <a:spcPct val="93000"/>
              </a:lnSpc>
            </a:pPr>
            <a:endParaRPr lang="nl-NL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CustomShape 22"/>
          <p:cNvSpPr/>
          <p:nvPr/>
        </p:nvSpPr>
        <p:spPr>
          <a:xfrm>
            <a:off x="178566" y="6041415"/>
            <a:ext cx="189474" cy="46687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" name="CustomShape 23"/>
          <p:cNvSpPr/>
          <p:nvPr/>
        </p:nvSpPr>
        <p:spPr>
          <a:xfrm>
            <a:off x="178566" y="6041415"/>
            <a:ext cx="2926075" cy="59245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93000"/>
              </a:lnSpc>
            </a:pPr>
            <a:endParaRPr lang="nl-NL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CustomShape 16"/>
          <p:cNvSpPr/>
          <p:nvPr/>
        </p:nvSpPr>
        <p:spPr>
          <a:xfrm rot="21192922">
            <a:off x="-181995" y="306154"/>
            <a:ext cx="1829717" cy="390047"/>
          </a:xfrm>
          <a:custGeom>
            <a:avLst/>
            <a:gdLst/>
            <a:ahLst/>
            <a:cxn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 w="38160">
            <a:noFill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nl-NL" sz="2000" b="1" i="1" strike="noStrike" spc="-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</a:rPr>
              <a:t>Actieplan</a:t>
            </a:r>
            <a:endParaRPr lang="nl-NL" sz="2000" b="1" i="1" strike="noStrike" spc="-1" dirty="0">
              <a:solidFill>
                <a:srgbClr val="00B0F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CustomShape 16"/>
          <p:cNvSpPr/>
          <p:nvPr/>
        </p:nvSpPr>
        <p:spPr>
          <a:xfrm>
            <a:off x="1479256" y="314933"/>
            <a:ext cx="3316058" cy="390047"/>
          </a:xfrm>
          <a:custGeom>
            <a:avLst/>
            <a:gdLst/>
            <a:ahLst/>
            <a:cxn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nl-NL" sz="1200" i="1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naam bedrijf: </a:t>
            </a:r>
            <a:r>
              <a:rPr lang="nl-NL" sz="1200" b="0" i="1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nl-NL" sz="12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………………………………..…..</a:t>
            </a:r>
            <a:endParaRPr lang="nl-NL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CustomShape 16"/>
          <p:cNvSpPr/>
          <p:nvPr/>
        </p:nvSpPr>
        <p:spPr>
          <a:xfrm>
            <a:off x="5020184" y="306465"/>
            <a:ext cx="1829717" cy="390047"/>
          </a:xfrm>
          <a:custGeom>
            <a:avLst/>
            <a:gdLst/>
            <a:ahLst/>
            <a:cxn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nl-NL" sz="1200" i="1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auteurs: </a:t>
            </a:r>
            <a:r>
              <a:rPr lang="nl-NL" sz="1400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………….…</a:t>
            </a:r>
            <a:endParaRPr lang="nl-NL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16"/>
          <p:cNvSpPr/>
          <p:nvPr/>
        </p:nvSpPr>
        <p:spPr>
          <a:xfrm>
            <a:off x="6988064" y="291522"/>
            <a:ext cx="1423946" cy="390047"/>
          </a:xfrm>
          <a:custGeom>
            <a:avLst/>
            <a:gdLst/>
            <a:ahLst/>
            <a:cxn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nl-NL" sz="1200" i="1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</a:t>
            </a:r>
            <a:r>
              <a:rPr lang="nl-NL" sz="1200" b="0" i="1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atum: ……….. </a:t>
            </a:r>
            <a:endParaRPr lang="nl-NL" sz="1400" b="0" strike="noStrike" spc="-1" dirty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717332" y="972682"/>
            <a:ext cx="7694678" cy="800940"/>
          </a:xfrm>
          <a:custGeom>
            <a:avLst/>
            <a:gdLst/>
            <a:ahLst/>
            <a:cxn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288000" rIns="90000" bIns="10800"/>
          <a:lstStyle/>
          <a:p>
            <a:pPr>
              <a:lnSpc>
                <a:spcPct val="100000"/>
              </a:lnSpc>
            </a:pPr>
            <a:r>
              <a:rPr lang="nl-NL" sz="1600" b="1" i="1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‘Ambitie 2018’:    </a:t>
            </a:r>
            <a: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…………………………………………………………………………..</a:t>
            </a:r>
          </a:p>
          <a:p>
            <a:pPr>
              <a:lnSpc>
                <a:spcPct val="100000"/>
              </a:lnSpc>
            </a:pPr>
            <a:r>
              <a:rPr lang="nl-NL" sz="1200" b="0" i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Strategisch doel met deadline</a:t>
            </a:r>
          </a:p>
          <a:p>
            <a:pPr>
              <a:lnSpc>
                <a:spcPct val="100000"/>
              </a:lnSpc>
            </a:pPr>
            <a:endParaRPr lang="nl-NL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nl-NL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nl-NL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CustomShape 2"/>
          <p:cNvSpPr/>
          <p:nvPr/>
        </p:nvSpPr>
        <p:spPr>
          <a:xfrm>
            <a:off x="717333" y="1991979"/>
            <a:ext cx="1631730" cy="4049436"/>
          </a:xfrm>
          <a:custGeom>
            <a:avLst/>
            <a:gdLst/>
            <a:ahLst/>
            <a:cxn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288000" rIns="90000" bIns="10800"/>
          <a:lstStyle/>
          <a:p>
            <a:pPr>
              <a:lnSpc>
                <a:spcPct val="100000"/>
              </a:lnSpc>
            </a:pPr>
            <a:r>
              <a:rPr lang="nl-NL" sz="1400" i="1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Subdoelen</a:t>
            </a:r>
          </a:p>
          <a:p>
            <a:pPr>
              <a:lnSpc>
                <a:spcPct val="100000"/>
              </a:lnSpc>
            </a:pPr>
            <a:r>
              <a:rPr lang="nl-NL" sz="1200" i="1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(SMART formuleren)</a:t>
            </a:r>
          </a:p>
          <a:p>
            <a:pPr>
              <a:lnSpc>
                <a:spcPct val="100000"/>
              </a:lnSpc>
            </a:pPr>
            <a:endParaRPr lang="nl-NL" sz="1200" i="1" spc="-1" dirty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…………....</a:t>
            </a:r>
            <a:b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</a:br>
            <a: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……………</a:t>
            </a:r>
            <a:b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</a:br>
            <a:endParaRPr lang="nl-NL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……………</a:t>
            </a:r>
            <a:b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</a:br>
            <a: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……………</a:t>
            </a:r>
            <a:b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</a:br>
            <a:endParaRPr lang="nl-NL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……………</a:t>
            </a:r>
            <a:b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</a:br>
            <a: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……………</a:t>
            </a:r>
          </a:p>
          <a:p>
            <a:pPr>
              <a:lnSpc>
                <a:spcPct val="100000"/>
              </a:lnSpc>
            </a:pPr>
            <a:endParaRPr lang="nl-NL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nl-NL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nl-NL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nl-NL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2349063" y="1991979"/>
            <a:ext cx="2158803" cy="4049436"/>
          </a:xfrm>
          <a:custGeom>
            <a:avLst/>
            <a:gdLst/>
            <a:ahLst/>
            <a:cxn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288000" rIns="90000" bIns="10800"/>
          <a:lstStyle/>
          <a:p>
            <a:pPr>
              <a:lnSpc>
                <a:spcPct val="100000"/>
              </a:lnSpc>
            </a:pPr>
            <a:r>
              <a:rPr lang="nl-NL" sz="1400" i="1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Tactiek</a:t>
            </a:r>
          </a:p>
          <a:p>
            <a:pPr>
              <a:lnSpc>
                <a:spcPct val="100000"/>
              </a:lnSpc>
            </a:pPr>
            <a:r>
              <a:rPr lang="nl-NL" sz="1200" i="1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(projecten noemen)</a:t>
            </a:r>
          </a:p>
          <a:p>
            <a:pPr>
              <a:lnSpc>
                <a:spcPct val="100000"/>
              </a:lnSpc>
            </a:pPr>
            <a:endParaRPr lang="nl-NL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…………...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…………...</a:t>
            </a:r>
            <a:b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</a:br>
            <a:b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</a:br>
            <a:endParaRPr lang="nl-NL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…………..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…………..</a:t>
            </a:r>
            <a:b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</a:br>
            <a:b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</a:br>
            <a:endParaRPr lang="nl-NL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…...………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….………..</a:t>
            </a:r>
          </a:p>
          <a:p>
            <a:pPr>
              <a:lnSpc>
                <a:spcPct val="100000"/>
              </a:lnSpc>
            </a:pPr>
            <a:endParaRPr lang="nl-NL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nl-NL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nl-NL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nl-NL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2"/>
          <p:cNvSpPr/>
          <p:nvPr/>
        </p:nvSpPr>
        <p:spPr>
          <a:xfrm>
            <a:off x="4068433" y="1995660"/>
            <a:ext cx="1691920" cy="4040750"/>
          </a:xfrm>
          <a:custGeom>
            <a:avLst/>
            <a:gdLst/>
            <a:ahLst/>
            <a:cxn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288000" rIns="90000" bIns="10800"/>
          <a:lstStyle/>
          <a:p>
            <a:pPr>
              <a:lnSpc>
                <a:spcPct val="100000"/>
              </a:lnSpc>
            </a:pPr>
            <a:r>
              <a:rPr lang="nl-NL" sz="1400" i="1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Resultaten</a:t>
            </a:r>
          </a:p>
          <a:p>
            <a:pPr>
              <a:lnSpc>
                <a:spcPct val="100000"/>
              </a:lnSpc>
            </a:pPr>
            <a:r>
              <a:rPr lang="nl-NL" sz="1100" i="1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(meetbaar formuleren)</a:t>
            </a:r>
          </a:p>
          <a:p>
            <a:pPr>
              <a:lnSpc>
                <a:spcPct val="100000"/>
              </a:lnSpc>
            </a:pPr>
            <a:endParaRPr lang="nl-NL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……...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………</a:t>
            </a:r>
            <a:b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</a:br>
            <a:b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</a:br>
            <a:endParaRPr lang="nl-NL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………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………</a:t>
            </a:r>
            <a:b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</a:br>
            <a:b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</a:br>
            <a:endParaRPr lang="nl-NL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………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………</a:t>
            </a:r>
          </a:p>
          <a:p>
            <a:pPr>
              <a:lnSpc>
                <a:spcPct val="100000"/>
              </a:lnSpc>
            </a:pPr>
            <a:endParaRPr lang="nl-NL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nl-NL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nl-NL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nl-NL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7170908" y="1989454"/>
            <a:ext cx="1241102" cy="4049436"/>
          </a:xfrm>
          <a:custGeom>
            <a:avLst/>
            <a:gdLst/>
            <a:ahLst/>
            <a:cxn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288000" rIns="90000" bIns="10800"/>
          <a:lstStyle/>
          <a:p>
            <a:pPr>
              <a:lnSpc>
                <a:spcPct val="100000"/>
              </a:lnSpc>
            </a:pPr>
            <a:r>
              <a:rPr lang="nl-NL" sz="1400" i="1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Einddatum</a:t>
            </a:r>
          </a:p>
          <a:p>
            <a:pPr>
              <a:lnSpc>
                <a:spcPct val="100000"/>
              </a:lnSpc>
            </a:pPr>
            <a:endParaRPr lang="nl-NL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……...</a:t>
            </a:r>
            <a:b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</a:br>
            <a:b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</a:br>
            <a:b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</a:br>
            <a:endParaRPr lang="nl-NL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endParaRPr lang="nl-NL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………</a:t>
            </a:r>
            <a:b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</a:br>
            <a:b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</a:br>
            <a:b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</a:br>
            <a:endParaRPr lang="nl-NL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………</a:t>
            </a:r>
          </a:p>
          <a:p>
            <a:pPr>
              <a:lnSpc>
                <a:spcPct val="100000"/>
              </a:lnSpc>
            </a:pPr>
            <a:endParaRPr lang="nl-NL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nl-NL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nl-NL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nl-NL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CustomShape 2">
            <a:extLst>
              <a:ext uri="{FF2B5EF4-FFF2-40B4-BE49-F238E27FC236}">
                <a16:creationId xmlns:a16="http://schemas.microsoft.com/office/drawing/2014/main" id="{A633962C-B5FC-429C-8135-F79D7489F2E1}"/>
              </a:ext>
            </a:extLst>
          </p:cNvPr>
          <p:cNvSpPr/>
          <p:nvPr/>
        </p:nvSpPr>
        <p:spPr>
          <a:xfrm>
            <a:off x="5767682" y="1992557"/>
            <a:ext cx="1403225" cy="4049436"/>
          </a:xfrm>
          <a:custGeom>
            <a:avLst/>
            <a:gdLst/>
            <a:ahLst/>
            <a:cxnLst/>
            <a:rect l="l" t="t" r="r" b="b"/>
            <a:pathLst>
              <a:path w="3" h="2">
                <a:moveTo>
                  <a:pt x="0" y="0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288000" rIns="90000" bIns="10800"/>
          <a:lstStyle/>
          <a:p>
            <a:pPr>
              <a:lnSpc>
                <a:spcPct val="100000"/>
              </a:lnSpc>
            </a:pPr>
            <a:r>
              <a:rPr lang="nl-NL" sz="1400" i="1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Projectleider</a:t>
            </a:r>
          </a:p>
          <a:p>
            <a:pPr>
              <a:lnSpc>
                <a:spcPct val="100000"/>
              </a:lnSpc>
            </a:pPr>
            <a:endParaRPr lang="nl-NL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……...</a:t>
            </a:r>
          </a:p>
          <a:p>
            <a:pPr>
              <a:lnSpc>
                <a:spcPct val="100000"/>
              </a:lnSpc>
            </a:pPr>
            <a:b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</a:br>
            <a:b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</a:br>
            <a:endParaRPr lang="nl-NL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endParaRPr lang="nl-NL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………</a:t>
            </a:r>
          </a:p>
          <a:p>
            <a:pPr>
              <a:lnSpc>
                <a:spcPct val="100000"/>
              </a:lnSpc>
            </a:pPr>
            <a:b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</a:br>
            <a:b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</a:br>
            <a:endParaRPr lang="nl-NL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………</a:t>
            </a:r>
          </a:p>
          <a:p>
            <a:pPr>
              <a:lnSpc>
                <a:spcPct val="100000"/>
              </a:lnSpc>
            </a:pPr>
            <a:endParaRPr lang="nl-NL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endParaRPr lang="nl-NL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nl-NL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nl-NL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nl-NL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nl-NL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B16E074D-16A4-49A9-8D31-FFD31CFB7498}"/>
              </a:ext>
            </a:extLst>
          </p:cNvPr>
          <p:cNvCxnSpPr/>
          <p:nvPr/>
        </p:nvCxnSpPr>
        <p:spPr>
          <a:xfrm flipH="1">
            <a:off x="2349063" y="3499945"/>
            <a:ext cx="60629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053D5728-4E43-4B1D-A332-F8D0A58A50B0}"/>
              </a:ext>
            </a:extLst>
          </p:cNvPr>
          <p:cNvCxnSpPr/>
          <p:nvPr/>
        </p:nvCxnSpPr>
        <p:spPr>
          <a:xfrm flipH="1">
            <a:off x="2349063" y="4645573"/>
            <a:ext cx="60629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75403FFF-E752-4782-AD9B-240B5724619C}"/>
              </a:ext>
            </a:extLst>
          </p:cNvPr>
          <p:cNvSpPr txBox="1"/>
          <p:nvPr/>
        </p:nvSpPr>
        <p:spPr>
          <a:xfrm>
            <a:off x="828795" y="6289479"/>
            <a:ext cx="52610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i="1" dirty="0">
                <a:solidFill>
                  <a:srgbClr val="C00000"/>
                </a:solidFill>
              </a:rPr>
              <a:t>SMART = Specifiek, Meetbaar, Acceptabel, Resultaatgericht, Tijdgebonden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EBD9696B-504E-414A-93D0-D3C1C13FA474}"/>
              </a:ext>
            </a:extLst>
          </p:cNvPr>
          <p:cNvSpPr txBox="1"/>
          <p:nvPr/>
        </p:nvSpPr>
        <p:spPr>
          <a:xfrm>
            <a:off x="6988064" y="6289479"/>
            <a:ext cx="17933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www.adviesvanKlingen.nl</a:t>
            </a:r>
          </a:p>
        </p:txBody>
      </p:sp>
    </p:spTree>
    <p:extLst>
      <p:ext uri="{BB962C8B-B14F-4D97-AF65-F5344CB8AC3E}">
        <p14:creationId xmlns:p14="http://schemas.microsoft.com/office/powerpoint/2010/main" val="5500766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62</Words>
  <Application>Microsoft Office PowerPoint</Application>
  <PresentationFormat>Diavoorstelling (4:3)</PresentationFormat>
  <Paragraphs>74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8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Jan</dc:creator>
  <dc:description/>
  <cp:lastModifiedBy>Jan Klingen</cp:lastModifiedBy>
  <cp:revision>35</cp:revision>
  <cp:lastPrinted>2017-04-18T07:07:29Z</cp:lastPrinted>
  <dcterms:modified xsi:type="dcterms:W3CDTF">2018-01-22T21:02:40Z</dcterms:modified>
  <dc:language>nl-NL</dc:language>
</cp:coreProperties>
</file>